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3" r:id="rId2"/>
    <p:sldId id="287" r:id="rId3"/>
    <p:sldId id="288" r:id="rId4"/>
    <p:sldId id="281" r:id="rId5"/>
    <p:sldId id="284" r:id="rId6"/>
    <p:sldId id="282" r:id="rId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14"/>
    <a:srgbClr val="0316CD"/>
    <a:srgbClr val="C4049F"/>
    <a:srgbClr val="D85858"/>
    <a:srgbClr val="BCABBD"/>
    <a:srgbClr val="6FCFD5"/>
    <a:srgbClr val="DF61C0"/>
    <a:srgbClr val="90542C"/>
    <a:srgbClr val="65C899"/>
    <a:srgbClr val="FB1D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215" autoAdjust="0"/>
  </p:normalViewPr>
  <p:slideViewPr>
    <p:cSldViewPr snapToGrid="0">
      <p:cViewPr varScale="1">
        <p:scale>
          <a:sx n="109" d="100"/>
          <a:sy n="109" d="100"/>
        </p:scale>
        <p:origin x="5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0D3A1-700D-40BC-8929-5B7D15F02883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A6A17-262E-44D9-872D-E680DF31A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404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A6A17-262E-44D9-872D-E680DF31A21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20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473891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768862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168075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71824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383305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082284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768028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823739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994125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109294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767662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78B90-14F6-4CBF-B9E6-FA7F632049F1}" type="datetimeFigureOut">
              <a:rPr lang="ru-RU" smtClean="0"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C559A-5833-4F26-9F23-E790F3125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43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-23111" y="-3511"/>
            <a:ext cx="12215111" cy="461665"/>
          </a:xfrm>
          <a:prstGeom prst="rect">
            <a:avLst/>
          </a:prstGeom>
          <a:solidFill>
            <a:srgbClr val="004A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ПРОЕЗД ЭЛЕКТРОПОЕЗДОМ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" name="Рисунок 102" descr="gerbns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66" y="6510795"/>
            <a:ext cx="216024" cy="261821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1111197" y="6494245"/>
            <a:ext cx="10204503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-4419" y="6494245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одзаголовок 2"/>
          <p:cNvSpPr txBox="1">
            <a:spLocks/>
          </p:cNvSpPr>
          <p:nvPr/>
        </p:nvSpPr>
        <p:spPr>
          <a:xfrm>
            <a:off x="1183205" y="6494245"/>
            <a:ext cx="5720880" cy="274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dirty="0" smtClean="0">
                <a:solidFill>
                  <a:schemeClr val="bg1"/>
                </a:solidFill>
              </a:rPr>
              <a:t>Министерство транспорта и дорожного хозяйства Новосибирской области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1426777" y="6492678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54"/>
            <a:ext cx="12192000" cy="595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525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7" y="165775"/>
            <a:ext cx="11997153" cy="61734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1" name="TextBox 100"/>
          <p:cNvSpPr txBox="1"/>
          <p:nvPr/>
        </p:nvSpPr>
        <p:spPr>
          <a:xfrm>
            <a:off x="-23111" y="-3511"/>
            <a:ext cx="12215111" cy="461665"/>
          </a:xfrm>
          <a:prstGeom prst="rect">
            <a:avLst/>
          </a:prstGeom>
          <a:solidFill>
            <a:srgbClr val="004A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РАСПИСАНИЕ ЭЛЕКТРОПОЕЗДОВ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" name="Рисунок 102" descr="gerbns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66" y="6510795"/>
            <a:ext cx="216024" cy="261821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1111197" y="6494245"/>
            <a:ext cx="10204503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-4419" y="6494245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одзаголовок 2"/>
          <p:cNvSpPr txBox="1">
            <a:spLocks/>
          </p:cNvSpPr>
          <p:nvPr/>
        </p:nvSpPr>
        <p:spPr>
          <a:xfrm>
            <a:off x="1183205" y="6494245"/>
            <a:ext cx="5720880" cy="274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dirty="0" smtClean="0">
                <a:solidFill>
                  <a:schemeClr val="bg1"/>
                </a:solidFill>
              </a:rPr>
              <a:t>Министерство транспорта и дорожного хозяйства Новосибирской области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1426777" y="6492678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4904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22" y="104227"/>
            <a:ext cx="11902244" cy="6374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1" name="TextBox 100"/>
          <p:cNvSpPr txBox="1"/>
          <p:nvPr/>
        </p:nvSpPr>
        <p:spPr>
          <a:xfrm>
            <a:off x="-23111" y="-3511"/>
            <a:ext cx="12215111" cy="461665"/>
          </a:xfrm>
          <a:prstGeom prst="rect">
            <a:avLst/>
          </a:prstGeom>
          <a:solidFill>
            <a:srgbClr val="004A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РАСПИСАНИЕ ЭЛЕКТРОПОЕЗДОВ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" name="Рисунок 102" descr="gerbns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66" y="6510795"/>
            <a:ext cx="216024" cy="261821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1111197" y="6494245"/>
            <a:ext cx="10204503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-4419" y="6494245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одзаголовок 2"/>
          <p:cNvSpPr txBox="1">
            <a:spLocks/>
          </p:cNvSpPr>
          <p:nvPr/>
        </p:nvSpPr>
        <p:spPr>
          <a:xfrm>
            <a:off x="1183205" y="6494245"/>
            <a:ext cx="5720880" cy="274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dirty="0" smtClean="0">
                <a:solidFill>
                  <a:schemeClr val="bg1"/>
                </a:solidFill>
              </a:rPr>
              <a:t>Министерство транспорта и дорожного хозяйства Новосибирской области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1426777" y="6492678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6032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-23111" y="-3511"/>
            <a:ext cx="12215111" cy="461665"/>
          </a:xfrm>
          <a:prstGeom prst="rect">
            <a:avLst/>
          </a:prstGeom>
          <a:solidFill>
            <a:srgbClr val="004A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МАРШРУТЫ И МЕСТА ПОСАДКИ В АВТОБУСЫ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" name="Рисунок 102" descr="gerbns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66" y="6510795"/>
            <a:ext cx="216024" cy="261821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1111197" y="6494245"/>
            <a:ext cx="10204503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-4419" y="6494245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одзаголовок 2"/>
          <p:cNvSpPr txBox="1">
            <a:spLocks/>
          </p:cNvSpPr>
          <p:nvPr/>
        </p:nvSpPr>
        <p:spPr>
          <a:xfrm>
            <a:off x="1183205" y="6494245"/>
            <a:ext cx="5720880" cy="274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dirty="0" smtClean="0">
                <a:solidFill>
                  <a:schemeClr val="bg1"/>
                </a:solidFill>
              </a:rPr>
              <a:t>Министерство транспорта и дорожного хозяйства Новосибирской области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1426777" y="6492678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111" y="458154"/>
            <a:ext cx="12185698" cy="602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357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-23111" y="-3511"/>
            <a:ext cx="12215111" cy="461665"/>
          </a:xfrm>
          <a:prstGeom prst="rect">
            <a:avLst/>
          </a:prstGeom>
          <a:solidFill>
            <a:srgbClr val="004A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РАСПИСАНИЕ АВТОБУСОВ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" name="Рисунок 102" descr="gerbns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66" y="6510795"/>
            <a:ext cx="216024" cy="261821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1111197" y="6494245"/>
            <a:ext cx="10204503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-4419" y="6494245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одзаголовок 2"/>
          <p:cNvSpPr txBox="1">
            <a:spLocks/>
          </p:cNvSpPr>
          <p:nvPr/>
        </p:nvSpPr>
        <p:spPr>
          <a:xfrm>
            <a:off x="1183205" y="6494245"/>
            <a:ext cx="5720880" cy="274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dirty="0" smtClean="0">
                <a:solidFill>
                  <a:schemeClr val="bg1"/>
                </a:solidFill>
              </a:rPr>
              <a:t>Министерство транспорта и дорожного хозяйства Новосибирской области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1426777" y="6492678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08" y="458154"/>
            <a:ext cx="12001500" cy="597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386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-23111" y="-3511"/>
            <a:ext cx="12215111" cy="461665"/>
          </a:xfrm>
          <a:prstGeom prst="rect">
            <a:avLst/>
          </a:prstGeom>
          <a:solidFill>
            <a:srgbClr val="004A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СХЕМА ДВИЖЕНИЯ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" name="Рисунок 102" descr="gerbns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66" y="6510795"/>
            <a:ext cx="216024" cy="261821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1111197" y="6494245"/>
            <a:ext cx="10204503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-4419" y="6494245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одзаголовок 2"/>
          <p:cNvSpPr txBox="1">
            <a:spLocks/>
          </p:cNvSpPr>
          <p:nvPr/>
        </p:nvSpPr>
        <p:spPr>
          <a:xfrm>
            <a:off x="1183205" y="6494245"/>
            <a:ext cx="5720880" cy="274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dirty="0" smtClean="0">
                <a:solidFill>
                  <a:schemeClr val="bg1"/>
                </a:solidFill>
              </a:rPr>
              <a:t>Министерство транспорта и дорожного хозяйства Новосибирской области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1426777" y="6492678"/>
            <a:ext cx="755576" cy="288032"/>
          </a:xfrm>
          <a:prstGeom prst="rect">
            <a:avLst/>
          </a:prstGeom>
          <a:solidFill>
            <a:srgbClr val="004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34" y="458154"/>
            <a:ext cx="11568320" cy="596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663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3130</TotalTime>
  <Words>66</Words>
  <Application>Microsoft Office PowerPoint</Application>
  <PresentationFormat>Широкоэкранный</PresentationFormat>
  <Paragraphs>19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АГНОиПНО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Козиненко Павел Валентинович</dc:creator>
  <cp:lastModifiedBy>Козиненко Павел Валентинович</cp:lastModifiedBy>
  <cp:revision>100</cp:revision>
  <cp:lastPrinted>2022-07-26T03:55:32Z</cp:lastPrinted>
  <dcterms:created xsi:type="dcterms:W3CDTF">2022-01-25T08:20:27Z</dcterms:created>
  <dcterms:modified xsi:type="dcterms:W3CDTF">2022-07-27T03:07:04Z</dcterms:modified>
</cp:coreProperties>
</file>